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118" autoAdjust="0"/>
  </p:normalViewPr>
  <p:slideViewPr>
    <p:cSldViewPr snapToGrid="0" snapToObjects="1">
      <p:cViewPr>
        <p:scale>
          <a:sx n="124" d="100"/>
          <a:sy n="124" d="100"/>
        </p:scale>
        <p:origin x="-102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EE374-F75B-C244-A4EA-628446B5BA90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AE9E8-5DF6-E24F-A5C2-56A0DE162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233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67174-575B-BE44-AA8B-6D91000308E3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588F6-A0F8-5A4E-A1CA-A853C7B0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273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2520-E034-EF47-B1EA-397885E3A590}" type="datetime1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環境と人間　エネルギーと環境問題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6175-9846-3B45-9E79-D2779C301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772F-FBB6-5C46-818E-4066B744274A}" type="datetime1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環境と人間　エネルギーと環境問題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6175-9846-3B45-9E79-D2779C301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68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9A89-6AD2-9746-80E3-310972714AA3}" type="datetime1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環境と人間　エネルギーと環境問題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6175-9846-3B45-9E79-D2779C301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80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5AF821EB-2F0F-D948-8AA1-EB71F4BDB228}" type="datetime1">
              <a:rPr lang="ja-JP" altLang="en-US" smtClean="0"/>
              <a:t>2019/11/1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r>
              <a:rPr lang="ja-JP" altLang="en-US" smtClean="0"/>
              <a:t>環境と人間　エネルギーと環境問題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011A6175-9846-3B45-9E79-D2779C3011E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294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4000" y="300427"/>
            <a:ext cx="8757478" cy="2497658"/>
          </a:xfrm>
        </p:spPr>
        <p:txBody>
          <a:bodyPr>
            <a:noAutofit/>
          </a:bodyPr>
          <a:lstStyle/>
          <a:p>
            <a:pPr algn="l"/>
            <a:r>
              <a:rPr lang="ja-JP" altLang="en-US" sz="4000" dirty="0" smtClean="0">
                <a:latin typeface="+mj-ea"/>
              </a:rPr>
              <a:t>テーマ１：レポート</a:t>
            </a:r>
            <a:r>
              <a:rPr kumimoji="1" lang="en-US" altLang="ja-JP" sz="4000" dirty="0" smtClean="0">
                <a:latin typeface="+mj-ea"/>
              </a:rPr>
              <a:t/>
            </a:r>
            <a:br>
              <a:rPr kumimoji="1" lang="en-US" altLang="ja-JP" sz="4000" dirty="0" smtClean="0">
                <a:latin typeface="+mj-ea"/>
              </a:rPr>
            </a:br>
            <a:r>
              <a:rPr kumimoji="1" lang="en-US" altLang="ja-JP" sz="4000" dirty="0" smtClean="0">
                <a:latin typeface="+mj-ea"/>
              </a:rPr>
              <a:t/>
            </a:r>
            <a:br>
              <a:rPr kumimoji="1" lang="en-US" altLang="ja-JP" sz="4000" dirty="0" smtClean="0">
                <a:latin typeface="+mj-ea"/>
              </a:rPr>
            </a:br>
            <a:r>
              <a:rPr kumimoji="1" lang="ja-JP" altLang="en-US" sz="4000" dirty="0" smtClean="0">
                <a:latin typeface="+mj-ea"/>
              </a:rPr>
              <a:t>日本で原子力発電所をどうするべきか？</a:t>
            </a:r>
            <a:endParaRPr kumimoji="1" lang="ja-JP" altLang="en-US" sz="4000" dirty="0"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19xxxxx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　茨城タロウ</a:t>
            </a:r>
            <a:r>
              <a:rPr lang="ja-JP" altLang="en-US" dirty="0" smtClean="0">
                <a:solidFill>
                  <a:schemeClr val="tx1"/>
                </a:solidFill>
              </a:rPr>
              <a:t>　（</a:t>
            </a:r>
            <a:r>
              <a:rPr lang="en-US" altLang="ja-JP" dirty="0" smtClean="0">
                <a:solidFill>
                  <a:schemeClr val="tx1"/>
                </a:solidFill>
              </a:rPr>
              <a:t>xx</a:t>
            </a:r>
            <a:r>
              <a:rPr lang="ja-JP" altLang="en-US" dirty="0" smtClean="0">
                <a:solidFill>
                  <a:schemeClr val="tx1"/>
                </a:solidFill>
              </a:rPr>
              <a:t>班）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環境と人間　エネルギーと環境問題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6175-9846-3B45-9E79-D2779C3011E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470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504" y="1960302"/>
            <a:ext cx="8229600" cy="3650698"/>
          </a:xfrm>
        </p:spPr>
        <p:txBody>
          <a:bodyPr/>
          <a:lstStyle/>
          <a:p>
            <a:r>
              <a:rPr kumimoji="1" lang="ja-JP" altLang="en-US" dirty="0" smtClean="0"/>
              <a:t>算定根拠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環境と人間　エネルギーと環境問題</a:t>
            </a:r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57200" y="325892"/>
            <a:ext cx="8229600" cy="658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000" dirty="0" smtClean="0"/>
              <a:t>得られる電力：</a:t>
            </a:r>
            <a:r>
              <a:rPr lang="en-US" altLang="ja-JP" sz="4000" dirty="0" smtClean="0"/>
              <a:t>◯◯◯◯</a:t>
            </a:r>
            <a:r>
              <a:rPr lang="ja-JP" altLang="en-US" sz="4000" dirty="0" smtClean="0"/>
              <a:t>　</a:t>
            </a:r>
            <a:r>
              <a:rPr lang="en-US" altLang="ja-JP" sz="4000" dirty="0"/>
              <a:t>M</a:t>
            </a:r>
            <a:r>
              <a:rPr lang="en-US" altLang="ja-JP" sz="4000" dirty="0" smtClean="0"/>
              <a:t>W</a:t>
            </a:r>
            <a:endParaRPr lang="ja-JP" altLang="en-US" sz="4000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57200" y="955371"/>
            <a:ext cx="8229600" cy="719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000" dirty="0" smtClean="0"/>
              <a:t>年間の発電量：</a:t>
            </a:r>
            <a:r>
              <a:rPr lang="en-US" altLang="ja-JP" sz="4000" dirty="0" smtClean="0"/>
              <a:t>◯◯◯◯</a:t>
            </a:r>
            <a:r>
              <a:rPr lang="ja-JP" altLang="en-US" sz="4000" dirty="0" smtClean="0"/>
              <a:t>　</a:t>
            </a:r>
            <a:r>
              <a:rPr lang="en-US" altLang="ja-JP" sz="4000" dirty="0" err="1"/>
              <a:t>M</a:t>
            </a:r>
            <a:r>
              <a:rPr lang="en-US" altLang="ja-JP" sz="4000" dirty="0" err="1" smtClean="0"/>
              <a:t>Wh</a:t>
            </a:r>
            <a:endParaRPr lang="ja-JP" altLang="en-US" sz="40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6175-9846-3B45-9E79-D2779C3011E0}" type="slidenum">
              <a:rPr kumimoji="1" lang="ja-JP" altLang="en-US" smtClean="0"/>
              <a:t>2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235268" y="1743190"/>
            <a:ext cx="8831891" cy="0"/>
          </a:xfrm>
          <a:prstGeom prst="line">
            <a:avLst/>
          </a:prstGeom>
          <a:ln w="444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656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906513"/>
            <a:ext cx="8229600" cy="3650698"/>
          </a:xfrm>
        </p:spPr>
        <p:txBody>
          <a:bodyPr/>
          <a:lstStyle/>
          <a:p>
            <a:r>
              <a:rPr kumimoji="1" lang="ja-JP" altLang="en-US" dirty="0" smtClean="0"/>
              <a:t>算定根拠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環境と人間　エネルギーと環境問題</a:t>
            </a:r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95728" y="325892"/>
            <a:ext cx="8229600" cy="658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000" dirty="0" smtClean="0"/>
              <a:t>想定燃費：</a:t>
            </a:r>
            <a:r>
              <a:rPr lang="en-US" altLang="ja-JP" sz="4000" dirty="0" smtClean="0"/>
              <a:t>◯◯</a:t>
            </a:r>
            <a:r>
              <a:rPr lang="ja-JP" altLang="en-US" sz="4000" dirty="0" smtClean="0"/>
              <a:t>　</a:t>
            </a:r>
            <a:r>
              <a:rPr lang="ja-JP" altLang="en-US" sz="4000" dirty="0" smtClean="0"/>
              <a:t>円</a:t>
            </a:r>
            <a:r>
              <a:rPr lang="en-US" altLang="ja-JP" sz="4000" dirty="0" smtClean="0"/>
              <a:t>/</a:t>
            </a:r>
            <a:r>
              <a:rPr lang="en-US" altLang="en-US" sz="4000" dirty="0" smtClean="0"/>
              <a:t>k</a:t>
            </a:r>
            <a:r>
              <a:rPr lang="en-US" altLang="ja-JP" sz="4000" dirty="0" smtClean="0"/>
              <a:t>Wh</a:t>
            </a:r>
            <a:endParaRPr lang="ja-JP" altLang="en-US" sz="4000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57200" y="984645"/>
            <a:ext cx="8229600" cy="719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000" dirty="0"/>
              <a:t>重要</a:t>
            </a:r>
            <a:r>
              <a:rPr lang="ja-JP" altLang="en-US" sz="4000" dirty="0" smtClean="0"/>
              <a:t>電力量</a:t>
            </a:r>
            <a:r>
              <a:rPr lang="ja-JP" altLang="en-US" sz="4000" dirty="0" smtClean="0"/>
              <a:t>：</a:t>
            </a:r>
            <a:r>
              <a:rPr lang="en-US" altLang="ja-JP" sz="4000" dirty="0" smtClean="0"/>
              <a:t>◯◯◯◯</a:t>
            </a:r>
            <a:r>
              <a:rPr lang="ja-JP" altLang="en-US" sz="4000" dirty="0" smtClean="0"/>
              <a:t>　</a:t>
            </a:r>
            <a:r>
              <a:rPr lang="en-US" altLang="ja-JP" sz="4000" dirty="0" err="1" smtClean="0"/>
              <a:t>Wh</a:t>
            </a:r>
            <a:endParaRPr lang="ja-JP" altLang="en-US" sz="40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6175-9846-3B45-9E79-D2779C3011E0}" type="slidenum">
              <a:rPr kumimoji="1" lang="ja-JP" altLang="en-US" smtClean="0"/>
              <a:t>3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156054" y="1774469"/>
            <a:ext cx="8831891" cy="0"/>
          </a:xfrm>
          <a:prstGeom prst="line">
            <a:avLst/>
          </a:prstGeom>
          <a:ln w="444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341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dirty="0" smtClean="0"/>
              <a:t>賄える電力量の</a:t>
            </a:r>
            <a:r>
              <a:rPr lang="ja-JP" altLang="en-US" dirty="0" smtClean="0"/>
              <a:t>割合：</a:t>
            </a:r>
            <a:r>
              <a:rPr lang="en-US" altLang="ja-JP" dirty="0" smtClean="0"/>
              <a:t>◯◯ %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算定根拠：</a:t>
            </a:r>
            <a:endParaRPr kumimoji="1"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環境と人間　エネルギーと環境問題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6175-9846-3B45-9E79-D2779C3011E0}" type="slidenum">
              <a:rPr kumimoji="1" lang="ja-JP" altLang="en-US" smtClean="0"/>
              <a:t>4</a:t>
            </a:fld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312109" y="1323710"/>
            <a:ext cx="8831891" cy="0"/>
          </a:xfrm>
          <a:prstGeom prst="line">
            <a:avLst/>
          </a:prstGeom>
          <a:ln w="444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333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3477" y="131074"/>
            <a:ext cx="1964339" cy="53153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2400" dirty="0" smtClean="0"/>
              <a:t>◯</a:t>
            </a:r>
            <a:r>
              <a:rPr kumimoji="1" lang="ja-JP" altLang="en-US" sz="2400" dirty="0" smtClean="0"/>
              <a:t>班のまとめ</a:t>
            </a:r>
            <a:endParaRPr kumimoji="1" lang="ja-JP" altLang="en-US" sz="2400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615669"/>
              </p:ext>
            </p:extLst>
          </p:nvPr>
        </p:nvGraphicFramePr>
        <p:xfrm>
          <a:off x="110435" y="794549"/>
          <a:ext cx="8945216" cy="5210181"/>
        </p:xfrm>
        <a:graphic>
          <a:graphicData uri="http://schemas.openxmlformats.org/drawingml/2006/table">
            <a:tbl>
              <a:tblPr firstRow="1" firstCol="1" bandRow="1">
                <a:tableStyleId>{EB344D84-9AFB-497E-A393-DC336BA19D2E}</a:tableStyleId>
              </a:tblPr>
              <a:tblGrid>
                <a:gridCol w="1428036"/>
                <a:gridCol w="1233442"/>
                <a:gridCol w="1172186"/>
                <a:gridCol w="1277888"/>
                <a:gridCol w="1277888"/>
                <a:gridCol w="1277888"/>
                <a:gridCol w="1277888"/>
              </a:tblGrid>
              <a:tr h="6903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番</a:t>
                      </a:r>
                      <a:r>
                        <a:rPr kumimoji="1" lang="en-US" altLang="ja-JP" dirty="0" smtClean="0"/>
                        <a:t> </a:t>
                      </a:r>
                      <a:r>
                        <a:rPr kumimoji="1" lang="ja-JP" altLang="en-US" dirty="0" smtClean="0"/>
                        <a:t>号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氏</a:t>
                      </a:r>
                      <a:r>
                        <a:rPr kumimoji="1" lang="en-US" altLang="ja-JP" dirty="0" smtClean="0"/>
                        <a:t> </a:t>
                      </a:r>
                      <a:r>
                        <a:rPr kumimoji="1" lang="ja-JP" altLang="en-US" dirty="0" smtClean="0"/>
                        <a:t>名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65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国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316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導入電力</a:t>
                      </a:r>
                      <a:r>
                        <a:rPr kumimoji="1" lang="en-US" altLang="ja-JP" dirty="0" smtClean="0"/>
                        <a:t>(MW)</a:t>
                      </a:r>
                    </a:p>
                    <a:p>
                      <a:pPr algn="ctr"/>
                      <a:r>
                        <a:rPr kumimoji="1" lang="ja-JP" altLang="en-US" dirty="0" smtClean="0"/>
                        <a:t>電力量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en-US" altLang="ja-JP" dirty="0" err="1" smtClean="0"/>
                        <a:t>MWh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282013">
                <a:tc>
                  <a:txBody>
                    <a:bodyPr/>
                    <a:lstStyle/>
                    <a:p>
                      <a:pPr algn="ctr"/>
                      <a:endParaRPr lang="en-US" altLang="ja-JP" sz="1800" dirty="0" smtClean="0"/>
                    </a:p>
                    <a:p>
                      <a:pPr algn="ctr"/>
                      <a:r>
                        <a:rPr kumimoji="1" lang="ja-JP" altLang="en-US" sz="1800" dirty="0" smtClean="0"/>
                        <a:t>想定燃費</a:t>
                      </a:r>
                      <a:endParaRPr kumimoji="1" lang="en-US" altLang="ja-JP" sz="1800" dirty="0" smtClean="0"/>
                    </a:p>
                    <a:p>
                      <a:pPr algn="ctr"/>
                      <a:r>
                        <a:rPr kumimoji="1" lang="en-US" altLang="ja-JP" sz="1800" dirty="0" smtClean="0"/>
                        <a:t>(</a:t>
                      </a:r>
                      <a:r>
                        <a:rPr kumimoji="1" lang="ja-JP" altLang="en-US" sz="1800" dirty="0" smtClean="0"/>
                        <a:t>円</a:t>
                      </a:r>
                      <a:r>
                        <a:rPr kumimoji="1" lang="en-US" altLang="ja-JP" sz="1800" dirty="0" smtClean="0"/>
                        <a:t>/kWh</a:t>
                      </a:r>
                      <a:r>
                        <a:rPr kumimoji="1" lang="en-US" altLang="ja-JP" sz="1800" dirty="0" smtClean="0"/>
                        <a:t>)</a:t>
                      </a:r>
                    </a:p>
                    <a:p>
                      <a:pPr algn="ctr"/>
                      <a:r>
                        <a:rPr kumimoji="1" lang="ja-JP" altLang="en-US" dirty="0" smtClean="0"/>
                        <a:t>需要電力量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(kWh/</a:t>
                      </a:r>
                      <a:r>
                        <a:rPr kumimoji="1" lang="ja-JP" altLang="en-US" dirty="0" smtClean="0"/>
                        <a:t>年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903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賄える割合％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3124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環境と人間　エネルギーと環境問題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6175-9846-3B45-9E79-D2779C3011E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392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ja-JP" altLang="en-US" dirty="0" smtClean="0"/>
              <a:t>日本</a:t>
            </a:r>
            <a:r>
              <a:rPr lang="ja-JP" altLang="en-US" dirty="0" smtClean="0"/>
              <a:t>で原子力発電所をどうするべきか？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環境と人間　エネルギーと環境問題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6175-9846-3B45-9E79-D2779C3011E0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53812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107</Words>
  <Application>Microsoft Office PowerPoint</Application>
  <PresentationFormat>画面に合わせる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ホワイト</vt:lpstr>
      <vt:lpstr>テーマ１：レポート  日本で原子力発電所をどうするべきか？</vt:lpstr>
      <vt:lpstr>PowerPoint プレゼンテーション</vt:lpstr>
      <vt:lpstr>PowerPoint プレゼンテーション</vt:lpstr>
      <vt:lpstr>賄える電力量の割合：◯◯ %</vt:lpstr>
      <vt:lpstr>◯班のまとめ</vt:lpstr>
      <vt:lpstr>日本で原子力発電所をどうするべきか？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テーマ１  太陽光発電で何台の電気自動車(EV)を まかなえるのか？</dc:title>
  <dc:creator>Haru</dc:creator>
  <cp:lastModifiedBy>Keiichi</cp:lastModifiedBy>
  <cp:revision>12</cp:revision>
  <cp:lastPrinted>2017-10-09T02:14:11Z</cp:lastPrinted>
  <dcterms:created xsi:type="dcterms:W3CDTF">2017-10-07T00:26:23Z</dcterms:created>
  <dcterms:modified xsi:type="dcterms:W3CDTF">2019-11-01T12:16:43Z</dcterms:modified>
</cp:coreProperties>
</file>