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18" autoAdjust="0"/>
  </p:normalViewPr>
  <p:slideViewPr>
    <p:cSldViewPr snapToGrid="0" snapToObjects="1">
      <p:cViewPr>
        <p:scale>
          <a:sx n="124" d="100"/>
          <a:sy n="124" d="100"/>
        </p:scale>
        <p:origin x="-125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E374-F75B-C244-A4EA-628446B5BA90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E9E8-5DF6-E24F-A5C2-56A0DE162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23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7174-575B-BE44-AA8B-6D91000308E3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588F6-A0F8-5A4E-A1CA-A853C7B0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273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2520-E034-EF47-B1EA-397885E3A590}" type="datetime1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2F-FBB6-5C46-818E-4066B744274A}" type="datetime1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68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A89-6AD2-9746-80E3-310972714AA3}" type="datetime1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80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AF821EB-2F0F-D948-8AA1-EB71F4BDB228}" type="datetime1">
              <a:rPr lang="ja-JP" altLang="en-US" smtClean="0"/>
              <a:t>2019/10/7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ja-JP" altLang="en-US" smtClean="0"/>
              <a:t>環境と人間　エネルギーと環境問題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011A6175-9846-3B45-9E79-D2779C3011E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94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4000" y="300427"/>
            <a:ext cx="8757478" cy="2497658"/>
          </a:xfrm>
        </p:spPr>
        <p:txBody>
          <a:bodyPr>
            <a:noAutofit/>
          </a:bodyPr>
          <a:lstStyle/>
          <a:p>
            <a:pPr algn="l"/>
            <a:r>
              <a:rPr lang="ja-JP" altLang="en-US" sz="4000" dirty="0" smtClean="0">
                <a:latin typeface="+mj-ea"/>
              </a:rPr>
              <a:t>テーマ１：レポート</a:t>
            </a:r>
            <a:r>
              <a:rPr kumimoji="1" lang="en-US" altLang="ja-JP" sz="4000" dirty="0" smtClean="0">
                <a:latin typeface="+mj-ea"/>
              </a:rPr>
              <a:t/>
            </a:r>
            <a:br>
              <a:rPr kumimoji="1" lang="en-US" altLang="ja-JP" sz="4000" dirty="0" smtClean="0">
                <a:latin typeface="+mj-ea"/>
              </a:rPr>
            </a:br>
            <a:r>
              <a:rPr kumimoji="1" lang="en-US" altLang="ja-JP" sz="4000" dirty="0" smtClean="0">
                <a:latin typeface="+mj-ea"/>
              </a:rPr>
              <a:t/>
            </a:r>
            <a:br>
              <a:rPr kumimoji="1" lang="en-US" altLang="ja-JP" sz="4000" dirty="0" smtClean="0">
                <a:latin typeface="+mj-ea"/>
              </a:rPr>
            </a:br>
            <a:r>
              <a:rPr lang="ja-JP" altLang="en-US" sz="4000" dirty="0" smtClean="0">
                <a:latin typeface="+mj-ea"/>
              </a:rPr>
              <a:t>太陽光発電で何台の電気自動車</a:t>
            </a:r>
            <a:r>
              <a:rPr lang="en-US" altLang="ja-JP" sz="4000" dirty="0" smtClean="0">
                <a:latin typeface="+mj-ea"/>
              </a:rPr>
              <a:t>(EV)</a:t>
            </a:r>
            <a:r>
              <a:rPr lang="ja-JP" altLang="en-US" sz="4000" dirty="0" smtClean="0">
                <a:latin typeface="+mj-ea"/>
              </a:rPr>
              <a:t>を</a:t>
            </a:r>
            <a:br>
              <a:rPr lang="ja-JP" altLang="en-US" sz="4000" dirty="0" smtClean="0">
                <a:latin typeface="+mj-ea"/>
              </a:rPr>
            </a:br>
            <a:r>
              <a:rPr lang="ja-JP" altLang="en-US" sz="4000" dirty="0" smtClean="0">
                <a:latin typeface="+mj-ea"/>
              </a:rPr>
              <a:t>まかなえるのか？</a:t>
            </a:r>
            <a:endParaRPr kumimoji="1" lang="ja-JP" altLang="en-US" sz="40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19xxxxx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茨城タロウ</a:t>
            </a:r>
            <a:r>
              <a:rPr lang="ja-JP" altLang="en-US" dirty="0" smtClean="0">
                <a:solidFill>
                  <a:schemeClr val="tx1"/>
                </a:solidFill>
              </a:rPr>
              <a:t>　（</a:t>
            </a:r>
            <a:r>
              <a:rPr lang="en-US" altLang="ja-JP" dirty="0" smtClean="0">
                <a:solidFill>
                  <a:schemeClr val="tx1"/>
                </a:solidFill>
              </a:rPr>
              <a:t>xx</a:t>
            </a:r>
            <a:r>
              <a:rPr lang="ja-JP" altLang="en-US" dirty="0" smtClean="0">
                <a:solidFill>
                  <a:schemeClr val="tx1"/>
                </a:solidFill>
              </a:rPr>
              <a:t>班）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環境と人間　エネルギーと環境問題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7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対象</a:t>
            </a:r>
            <a:r>
              <a:rPr lang="ja-JP" altLang="en-US" dirty="0" smtClean="0"/>
              <a:t>国</a:t>
            </a:r>
            <a:r>
              <a:rPr lang="ja-JP" altLang="en-US" dirty="0" smtClean="0"/>
              <a:t>：日本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人口：</a:t>
            </a:r>
            <a:endParaRPr kumimoji="1" lang="en-US" altLang="ja-JP" dirty="0" smtClean="0"/>
          </a:p>
          <a:p>
            <a:r>
              <a:rPr lang="ja-JP" altLang="en-US" dirty="0" smtClean="0"/>
              <a:t>面積：</a:t>
            </a:r>
            <a:endParaRPr lang="en-US" altLang="ja-JP" dirty="0" smtClean="0"/>
          </a:p>
          <a:p>
            <a:r>
              <a:rPr kumimoji="1" lang="ja-JP" altLang="en-US" dirty="0" smtClean="0"/>
              <a:t>国の特徴：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312109" y="1323710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46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884"/>
          </a:xfrm>
        </p:spPr>
        <p:txBody>
          <a:bodyPr anchor="t">
            <a:normAutofit/>
          </a:bodyPr>
          <a:lstStyle/>
          <a:p>
            <a:pPr algn="l"/>
            <a:r>
              <a:rPr lang="ja-JP" altLang="en-US" sz="4000" dirty="0" smtClean="0"/>
              <a:t>導入目標：</a:t>
            </a:r>
            <a:r>
              <a:rPr lang="en-US" altLang="ja-JP" sz="4000" dirty="0" smtClean="0"/>
              <a:t>◯◯◯◯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504" y="2705653"/>
            <a:ext cx="8229600" cy="3650698"/>
          </a:xfrm>
        </p:spPr>
        <p:txBody>
          <a:bodyPr/>
          <a:lstStyle/>
          <a:p>
            <a:r>
              <a:rPr kumimoji="1" lang="ja-JP" altLang="en-US" dirty="0" smtClean="0"/>
              <a:t>算定根拠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984773"/>
            <a:ext cx="8229600" cy="658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得られる電力：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/>
              <a:t>M</a:t>
            </a:r>
            <a:r>
              <a:rPr lang="en-US" altLang="ja-JP" sz="4000" dirty="0" smtClean="0"/>
              <a:t>W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1674991"/>
            <a:ext cx="8229600" cy="71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年間の発電量：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 err="1"/>
              <a:t>M</a:t>
            </a:r>
            <a:r>
              <a:rPr lang="en-US" altLang="ja-JP" sz="4000" dirty="0" err="1" smtClean="0"/>
              <a:t>Wh</a:t>
            </a:r>
            <a:endParaRPr lang="ja-JP" altLang="en-US" sz="4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312109" y="2496768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65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884"/>
          </a:xfrm>
        </p:spPr>
        <p:txBody>
          <a:bodyPr anchor="t">
            <a:normAutofit/>
          </a:bodyPr>
          <a:lstStyle/>
          <a:p>
            <a:pPr algn="l"/>
            <a:r>
              <a:rPr lang="ja-JP" altLang="ja-JP" sz="4000" dirty="0" smtClean="0"/>
              <a:t>平均走行距離</a:t>
            </a:r>
            <a:r>
              <a:rPr lang="ja-JP" altLang="en-US" sz="4000" dirty="0" smtClean="0"/>
              <a:t>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  </a:t>
            </a:r>
            <a:r>
              <a:rPr lang="en-US" altLang="ja-JP" sz="4000" dirty="0" smtClean="0"/>
              <a:t>km/</a:t>
            </a:r>
            <a:r>
              <a:rPr lang="ja-JP" altLang="en-US" sz="4000" dirty="0" smtClean="0"/>
              <a:t>年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504" y="2705653"/>
            <a:ext cx="8229600" cy="3650698"/>
          </a:xfrm>
        </p:spPr>
        <p:txBody>
          <a:bodyPr/>
          <a:lstStyle/>
          <a:p>
            <a:r>
              <a:rPr kumimoji="1" lang="ja-JP" altLang="en-US" dirty="0" smtClean="0"/>
              <a:t>算定根拠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984773"/>
            <a:ext cx="8229600" cy="658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想定燃費：</a:t>
            </a:r>
            <a:r>
              <a:rPr lang="en-US" altLang="ja-JP" sz="4000" dirty="0" smtClean="0"/>
              <a:t>◯◯</a:t>
            </a:r>
            <a:r>
              <a:rPr lang="ja-JP" altLang="en-US" sz="4000" dirty="0" smtClean="0"/>
              <a:t>　</a:t>
            </a:r>
            <a:r>
              <a:rPr lang="en-US" altLang="ja-JP" sz="4000" dirty="0" smtClean="0"/>
              <a:t>km/</a:t>
            </a:r>
            <a:r>
              <a:rPr lang="en-US" altLang="en-US" sz="4000" dirty="0" smtClean="0"/>
              <a:t>k</a:t>
            </a:r>
            <a:r>
              <a:rPr lang="en-US" altLang="ja-JP" sz="4000" dirty="0" smtClean="0"/>
              <a:t>Wh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1674991"/>
            <a:ext cx="8229600" cy="71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必要電力量：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 err="1" smtClean="0"/>
              <a:t>Wh</a:t>
            </a:r>
            <a:r>
              <a:rPr lang="en-US" altLang="ja-JP" sz="4000" dirty="0" smtClean="0"/>
              <a:t>/</a:t>
            </a:r>
            <a:r>
              <a:rPr lang="ja-JP" altLang="en-US" sz="4000" dirty="0" smtClean="0"/>
              <a:t>年・台</a:t>
            </a:r>
            <a:endParaRPr lang="ja-JP" altLang="en-US" sz="4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312109" y="2496768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4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P</a:t>
            </a:r>
            <a:r>
              <a:rPr lang="en-US" altLang="ja-JP" dirty="0" smtClean="0"/>
              <a:t>V</a:t>
            </a:r>
            <a:r>
              <a:rPr lang="ja-JP" altLang="en-US" dirty="0" smtClean="0"/>
              <a:t>で賄える台数：</a:t>
            </a:r>
            <a:r>
              <a:rPr lang="en-US" altLang="ja-JP" dirty="0" smtClean="0"/>
              <a:t>◯◯◯◯◯</a:t>
            </a:r>
            <a:r>
              <a:rPr lang="ja-JP" altLang="en-US" dirty="0" smtClean="0"/>
              <a:t>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算定根拠：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12109" y="1323710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000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/>
              <a:t>賄える車の割合：</a:t>
            </a:r>
            <a:r>
              <a:rPr lang="en-US" altLang="ja-JP" dirty="0" smtClean="0"/>
              <a:t>◯◯ %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算定根拠：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12109" y="1323710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3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477" y="131074"/>
            <a:ext cx="1964339" cy="5315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400" dirty="0" smtClean="0"/>
              <a:t>◯</a:t>
            </a:r>
            <a:r>
              <a:rPr kumimoji="1" lang="ja-JP" altLang="en-US" sz="2400" dirty="0" smtClean="0"/>
              <a:t>班のまとめ</a:t>
            </a:r>
            <a:endParaRPr kumimoji="1" lang="ja-JP" altLang="en-US" sz="24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511657"/>
              </p:ext>
            </p:extLst>
          </p:nvPr>
        </p:nvGraphicFramePr>
        <p:xfrm>
          <a:off x="110435" y="794549"/>
          <a:ext cx="8945216" cy="5484501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428036"/>
                <a:gridCol w="1233442"/>
                <a:gridCol w="1172186"/>
                <a:gridCol w="1277888"/>
                <a:gridCol w="1277888"/>
                <a:gridCol w="1277888"/>
                <a:gridCol w="1277888"/>
              </a:tblGrid>
              <a:tr h="690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番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号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氏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65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国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1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導入電力</a:t>
                      </a:r>
                      <a:r>
                        <a:rPr kumimoji="1" lang="en-US" altLang="ja-JP" dirty="0" smtClean="0"/>
                        <a:t>(MW)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電力量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MWh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8201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年間</a:t>
                      </a:r>
                      <a:r>
                        <a:rPr lang="ja-JP" altLang="ja-JP" sz="1800" dirty="0" smtClean="0"/>
                        <a:t>距離</a:t>
                      </a:r>
                      <a:endParaRPr lang="en-US" altLang="ja-JP" sz="1800" dirty="0" smtClean="0"/>
                    </a:p>
                    <a:p>
                      <a:pPr algn="ctr"/>
                      <a:r>
                        <a:rPr lang="en-US" altLang="ja-JP" sz="1800" dirty="0" smtClean="0"/>
                        <a:t>(km)</a:t>
                      </a:r>
                    </a:p>
                    <a:p>
                      <a:pPr algn="ctr"/>
                      <a:r>
                        <a:rPr kumimoji="1" lang="ja-JP" altLang="en-US" sz="1800" dirty="0" smtClean="0"/>
                        <a:t>想定燃費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en-US" altLang="ja-JP" sz="1800" dirty="0" smtClean="0"/>
                        <a:t>(km/kWh)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必要電力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(kWh/</a:t>
                      </a:r>
                      <a:r>
                        <a:rPr kumimoji="1" lang="ja-JP" altLang="en-US" dirty="0" smtClean="0"/>
                        <a:t>年台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0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賄える台数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1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割合</a:t>
                      </a:r>
                      <a:r>
                        <a:rPr kumimoji="1" lang="en-US" altLang="ja-JP" dirty="0" smtClean="0"/>
                        <a:t> %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39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dirty="0" smtClean="0"/>
              <a:t>日本で</a:t>
            </a:r>
            <a:r>
              <a:rPr lang="en-US" altLang="en-US" dirty="0" smtClean="0"/>
              <a:t>2040</a:t>
            </a:r>
            <a:r>
              <a:rPr lang="ja-JP" altLang="en-US" dirty="0" smtClean="0"/>
              <a:t>年に販売する全ての車を</a:t>
            </a:r>
            <a:r>
              <a:rPr lang="en-US" altLang="ja-JP" dirty="0" smtClean="0"/>
              <a:t>EV</a:t>
            </a:r>
            <a:r>
              <a:rPr lang="ja-JP" altLang="en-US" dirty="0" smtClean="0"/>
              <a:t>にできるか否か？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3812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161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ホワイト</vt:lpstr>
      <vt:lpstr>テーマ１：レポート  太陽光発電で何台の電気自動車(EV)を まかなえるのか？</vt:lpstr>
      <vt:lpstr>対象国：日本</vt:lpstr>
      <vt:lpstr>導入目標：◯◯◯◯</vt:lpstr>
      <vt:lpstr>平均走行距離：◯◯◯◯  km/年</vt:lpstr>
      <vt:lpstr>PVで賄える台数：◯◯◯◯◯台</vt:lpstr>
      <vt:lpstr>賄える車の割合：◯◯ %</vt:lpstr>
      <vt:lpstr>◯班のまとめ</vt:lpstr>
      <vt:lpstr>日本で2040年に販売する全ての車をEVにできるか否か？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テーマ１  太陽光発電で何台の電気自動車(EV)を まかなえるのか？</dc:title>
  <dc:creator>Haru</dc:creator>
  <cp:lastModifiedBy>Keiichi</cp:lastModifiedBy>
  <cp:revision>11</cp:revision>
  <cp:lastPrinted>2017-10-09T02:14:11Z</cp:lastPrinted>
  <dcterms:created xsi:type="dcterms:W3CDTF">2017-10-07T00:26:23Z</dcterms:created>
  <dcterms:modified xsi:type="dcterms:W3CDTF">2019-10-07T08:23:51Z</dcterms:modified>
</cp:coreProperties>
</file>